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93" r:id="rId2"/>
    <p:sldId id="280" r:id="rId3"/>
    <p:sldId id="256" r:id="rId4"/>
    <p:sldId id="259" r:id="rId5"/>
    <p:sldId id="260" r:id="rId6"/>
    <p:sldId id="261" r:id="rId7"/>
    <p:sldId id="257" r:id="rId8"/>
    <p:sldId id="262" r:id="rId9"/>
    <p:sldId id="258" r:id="rId10"/>
    <p:sldId id="263" r:id="rId11"/>
    <p:sldId id="264" r:id="rId12"/>
    <p:sldId id="276" r:id="rId13"/>
    <p:sldId id="265" r:id="rId14"/>
    <p:sldId id="274" r:id="rId15"/>
    <p:sldId id="266" r:id="rId16"/>
    <p:sldId id="277" r:id="rId17"/>
    <p:sldId id="268" r:id="rId18"/>
    <p:sldId id="269" r:id="rId19"/>
    <p:sldId id="270" r:id="rId20"/>
    <p:sldId id="271" r:id="rId21"/>
    <p:sldId id="267" r:id="rId22"/>
    <p:sldId id="272" r:id="rId23"/>
    <p:sldId id="273" r:id="rId24"/>
    <p:sldId id="275" r:id="rId25"/>
    <p:sldId id="278" r:id="rId26"/>
    <p:sldId id="281" r:id="rId27"/>
    <p:sldId id="279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4" r:id="rId39"/>
    <p:sldId id="295" r:id="rId40"/>
    <p:sldId id="29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endi Iklima" initials="ZI" lastIdx="1" clrIdx="0">
    <p:extLst>
      <p:ext uri="{19B8F6BF-5375-455C-9EA6-DF929625EA0E}">
        <p15:presenceInfo xmlns:p15="http://schemas.microsoft.com/office/powerpoint/2012/main" userId="838124410bf4ac1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37" autoAdjust="0"/>
  </p:normalViewPr>
  <p:slideViewPr>
    <p:cSldViewPr snapToGrid="0">
      <p:cViewPr varScale="1">
        <p:scale>
          <a:sx n="105" d="100"/>
          <a:sy n="105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14T19:24:49.537" idx="1">
    <p:pos x="7680" y="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BFFD6-CFDE-4FCF-9D98-73B56F9C70A8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2147D-6DCE-4944-851A-57B81C2DD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04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84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https://youtu.be/rBffAMQh1Qc</a:t>
            </a:r>
          </a:p>
          <a:p>
            <a:r>
              <a:rPr lang="en-US" dirty="0"/>
              <a:t>https://www.youtube.com/watch?v=rBffAMQh1Qc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39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0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Joining can be done with add the mesh in edit mode</a:t>
            </a:r>
          </a:p>
          <a:p>
            <a:endParaRPr lang="en-US" dirty="0"/>
          </a:p>
          <a:p>
            <a:r>
              <a:rPr lang="en-US" dirty="0"/>
              <a:t>https://www.youtube.com/watch?v=QtfXeQ6YKOs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23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Joining can be done with add the mesh in edit mode</a:t>
            </a:r>
          </a:p>
          <a:p>
            <a:endParaRPr lang="en-US" dirty="0"/>
          </a:p>
          <a:p>
            <a:r>
              <a:rPr lang="en-US" dirty="0"/>
              <a:t>https://www.youtube.com/watch?v=QtfXeQ6YKOs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95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Joining can be done with add the mesh in edit modhttps://github.com/jayanam/fast-carvee</a:t>
            </a:r>
          </a:p>
          <a:p>
            <a:endParaRPr lang="en-US" dirty="0"/>
          </a:p>
          <a:p>
            <a:r>
              <a:rPr lang="en-US" dirty="0"/>
              <a:t>https://www.youtube.com/watch?v=QtfXeQ6YKOs</a:t>
            </a:r>
          </a:p>
          <a:p>
            <a:endParaRPr lang="en-US" dirty="0"/>
          </a:p>
          <a:p>
            <a:r>
              <a:rPr lang="en-US" dirty="0"/>
              <a:t>https://github.com/jayanam/fast-carve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71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https://www.youtube.com/watch?v=vS9MXP_Sq04</a:t>
            </a:r>
          </a:p>
          <a:p>
            <a:r>
              <a:rPr lang="en-US" dirty="0"/>
              <a:t>https://www.youtube.com/watch?v=TQsQ8S8vF6s</a:t>
            </a:r>
          </a:p>
          <a:p>
            <a:r>
              <a:rPr lang="en-US" dirty="0"/>
              <a:t>https://www.youtube.com/watch?v=lI4UIqZdio4&amp;t=249s</a:t>
            </a:r>
          </a:p>
          <a:p>
            <a:r>
              <a:rPr lang="en-US" dirty="0"/>
              <a:t>https://www.youtube.com/watch?v=hvr67_U5VGQ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98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21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E2147D-6DCE-4944-851A-57B81C2DD2D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71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EE40B-2283-420B-BD3C-0124EDFA7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65D47-B934-4DCB-9A6D-7BC83F8A2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FB05C-2F6A-4DFE-8433-E7C1B1818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BFC7D-0CB5-4449-8E3A-D7868CAF7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9C371-ED45-4A5C-82A4-472E5B3F8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D84C-8A2A-4D3B-A381-3B6380DB7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B59F68-E741-4119-8246-9D276C719B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27A4-4739-4004-A947-5DD23965D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A3928-086D-408E-A840-288E50AE5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B6CB-1CB1-4F0A-A25C-9F1D75478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01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3A9E8E-68AC-4E0B-A068-1382BC06AF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10FED-2973-442E-9799-6E3254CD4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4A665-F1BB-4FBF-97B6-73600C2E0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80543-1281-4B3E-B550-F8D76E70C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CDBC4-F85F-4529-8ED8-010660415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6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0596A-11BE-4D9A-BE0C-2ED35F68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CE3BD-FDA5-42D0-B0F5-385002D40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19E8D-10B0-4E49-B60D-FDC4DFD27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F6A45-88E1-43DD-8A5C-54CACED27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E23A9-1BC8-4489-85E2-C697A4CBD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07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E280C-300C-4411-A868-9C91E491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A5843-EB35-47BC-B38E-152486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2D8C5-ABC8-4B92-9A1D-07DCBFCD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7BE9-3B67-4978-B915-61FC6BF9F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F684A-095D-4FEA-8C65-C9911F5B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5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9DD6F-7BD4-4FB7-9611-F41B9B2A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C5282-82C7-4814-A0C3-EA866D65D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AC265B-B2C5-4F41-9F95-DF7EB472C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0FC8E-841D-492F-AB0B-04BACB382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81311-7737-4061-BA77-B5D1F43A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B5597-D938-4FFE-8430-A1CD55DAE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88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B84D-B1CE-4C18-BE4A-948EA8C0C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95039-6FFF-41D7-B088-8673A640F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3BDE6-345A-42D8-B54B-0200FA034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42549E-4066-400A-BEBF-926641CCA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DB583-2F12-4DB6-85E4-E672EA2BD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D149CD-25D5-4F3A-96F4-354286320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DE3CD8-F557-4D0E-A8DE-3DCA7096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C40AD9-0455-4BAB-BC16-9047536A3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9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BCA6D-3CD3-487C-9C65-CE550EF2E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796D8-46A6-47E1-96FC-0E99211AF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D9C106-E56A-4C6C-AA18-5FBFA6E5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2C2C6-7FDF-4E98-A3FD-1C35252DC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6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3C418D-8084-4F5E-97A6-88CFFD14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3612B8-BF60-48F9-84DF-6C8DCCD8E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2EBB4-4E05-48EA-9E59-FD0E4D176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13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496D-A891-4807-B0F1-E9F58306E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341DE-DB1D-492D-89F0-432DCA74A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CFB1A-7E4A-4CB7-8A1B-382CC340E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AC603-52F1-449B-A863-C6E63DB7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4DDA84-7D65-4039-A6AF-7CBF8785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A5C33-04A4-4D04-9C57-87327F3D1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31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172E-3BF9-4809-A3B8-29B623A6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9E4F4-59AD-4EB7-BE0E-37159AF54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2BAF4-587C-4522-954C-5A93549AC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77210-E2D4-4D8C-A5EE-69E5C1E3B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77955-FDA3-4A24-9308-8D628C6A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AE77D-35CC-4446-8129-18C20127E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21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B11A8C-6371-46C4-8CB5-34C536DF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64CB6-7BC0-49B3-BE16-EF8CB35C7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5FDD0-876F-4E92-93C4-A0EFEC298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254F6-17ED-427F-9B17-4E54CA2D9520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DA15C-FB69-4CB6-80D7-2F1D4F872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B3E43-39F8-4BD8-84C8-4E4DD4BD2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A6D34-D32D-4022-BFCE-AADFD3778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9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FAA3E7-9EBA-4090-9D05-B21BDABFDB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85" t="27684" r="37356" b="29804"/>
          <a:stretch/>
        </p:blipFill>
        <p:spPr>
          <a:xfrm>
            <a:off x="2729753" y="291832"/>
            <a:ext cx="6732494" cy="627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326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EE5F6D-1034-4760-92E8-750CF73626F0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G, then Axis</a:t>
            </a:r>
          </a:p>
        </p:txBody>
      </p:sp>
    </p:spTree>
    <p:extLst>
      <p:ext uri="{BB962C8B-B14F-4D97-AF65-F5344CB8AC3E}">
        <p14:creationId xmlns:p14="http://schemas.microsoft.com/office/powerpoint/2010/main" val="195886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CC94C0-2AF2-4B40-9C85-9B81A12A5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F6C6484-7224-40EB-BFBE-880FEE28D4A3}"/>
              </a:ext>
            </a:extLst>
          </p:cNvPr>
          <p:cNvSpPr/>
          <p:nvPr/>
        </p:nvSpPr>
        <p:spPr>
          <a:xfrm>
            <a:off x="0" y="713232"/>
            <a:ext cx="1472184" cy="194767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1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3A40A6-A8CC-4639-8D00-F3C3EB0021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7328BC5-FA95-4214-AE4A-1BEFE863E043}"/>
              </a:ext>
            </a:extLst>
          </p:cNvPr>
          <p:cNvSpPr/>
          <p:nvPr/>
        </p:nvSpPr>
        <p:spPr>
          <a:xfrm>
            <a:off x="0" y="713232"/>
            <a:ext cx="1472184" cy="194767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73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88363E-E785-49FE-A547-77EDFCFA5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A39DCE9-A7AC-480F-86E7-642185CC5874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TAB</a:t>
            </a:r>
          </a:p>
        </p:txBody>
      </p:sp>
    </p:spTree>
    <p:extLst>
      <p:ext uri="{BB962C8B-B14F-4D97-AF65-F5344CB8AC3E}">
        <p14:creationId xmlns:p14="http://schemas.microsoft.com/office/powerpoint/2010/main" val="183564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30CF77-638F-42CE-AF1E-536D58F4B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FA986CF-E291-46BE-AD92-5B49D775B284}"/>
              </a:ext>
            </a:extLst>
          </p:cNvPr>
          <p:cNvSpPr/>
          <p:nvPr/>
        </p:nvSpPr>
        <p:spPr>
          <a:xfrm>
            <a:off x="301752" y="512064"/>
            <a:ext cx="1536192" cy="106984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32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088134-E40C-4722-A56E-4145989241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906555E-3038-4D85-97A1-DFF2F9C550E3}"/>
              </a:ext>
            </a:extLst>
          </p:cNvPr>
          <p:cNvSpPr/>
          <p:nvPr/>
        </p:nvSpPr>
        <p:spPr>
          <a:xfrm>
            <a:off x="0" y="713232"/>
            <a:ext cx="1837944" cy="491947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8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DC5A58-5D48-4A37-B2E9-158E22CFAC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07D232-F463-402D-962A-08E18D6C9F08}"/>
              </a:ext>
            </a:extLst>
          </p:cNvPr>
          <p:cNvSpPr/>
          <p:nvPr/>
        </p:nvSpPr>
        <p:spPr>
          <a:xfrm>
            <a:off x="0" y="713232"/>
            <a:ext cx="1837944" cy="491947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E0599-C966-40B9-B083-CF13CD04A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494EA6-6BB1-4A1E-8E29-64FE13DE2EBB}"/>
              </a:ext>
            </a:extLst>
          </p:cNvPr>
          <p:cNvSpPr/>
          <p:nvPr/>
        </p:nvSpPr>
        <p:spPr>
          <a:xfrm>
            <a:off x="7543800" y="713232"/>
            <a:ext cx="1389888" cy="64008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4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E0599-C966-40B9-B083-CF13CD04A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494EA6-6BB1-4A1E-8E29-64FE13DE2EBB}"/>
              </a:ext>
            </a:extLst>
          </p:cNvPr>
          <p:cNvSpPr/>
          <p:nvPr/>
        </p:nvSpPr>
        <p:spPr>
          <a:xfrm>
            <a:off x="8851392" y="484632"/>
            <a:ext cx="1234440" cy="527608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1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E0599-C966-40B9-B083-CF13CD04A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494EA6-6BB1-4A1E-8E29-64FE13DE2EBB}"/>
              </a:ext>
            </a:extLst>
          </p:cNvPr>
          <p:cNvSpPr/>
          <p:nvPr/>
        </p:nvSpPr>
        <p:spPr>
          <a:xfrm>
            <a:off x="10094976" y="548640"/>
            <a:ext cx="2097024" cy="186537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ore animation fun with Blender 2.8 and Eevee">
            <a:hlinkClick r:id="" action="ppaction://media"/>
            <a:extLst>
              <a:ext uri="{FF2B5EF4-FFF2-40B4-BE49-F238E27FC236}">
                <a16:creationId xmlns:a16="http://schemas.microsoft.com/office/drawing/2014/main" id="{0AF2A45A-D696-4B9F-BFFD-FA9E865B19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10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8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E0599-C966-40B9-B083-CF13CD04A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494EA6-6BB1-4A1E-8E29-64FE13DE2EBB}"/>
              </a:ext>
            </a:extLst>
          </p:cNvPr>
          <p:cNvSpPr/>
          <p:nvPr/>
        </p:nvSpPr>
        <p:spPr>
          <a:xfrm>
            <a:off x="10094976" y="2432304"/>
            <a:ext cx="2097024" cy="416052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7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111A5-080C-4D11-973B-33EC9EB8A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E6FE9C-C167-41F7-95CD-DBEC6FEDB4D6}"/>
              </a:ext>
            </a:extLst>
          </p:cNvPr>
          <p:cNvSpPr/>
          <p:nvPr/>
        </p:nvSpPr>
        <p:spPr>
          <a:xfrm>
            <a:off x="8129016" y="2770632"/>
            <a:ext cx="4062984" cy="240487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2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E0599-C966-40B9-B083-CF13CD04A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494EA6-6BB1-4A1E-8E29-64FE13DE2EBB}"/>
              </a:ext>
            </a:extLst>
          </p:cNvPr>
          <p:cNvSpPr/>
          <p:nvPr/>
        </p:nvSpPr>
        <p:spPr>
          <a:xfrm>
            <a:off x="0" y="5961888"/>
            <a:ext cx="10094976" cy="63093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E7B4A0-5EE9-4FBB-B6D3-31685D09C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C9577A-C29B-4BF4-9497-FE17C395FC8E}"/>
              </a:ext>
            </a:extLst>
          </p:cNvPr>
          <p:cNvSpPr/>
          <p:nvPr/>
        </p:nvSpPr>
        <p:spPr>
          <a:xfrm>
            <a:off x="0" y="118872"/>
            <a:ext cx="6327648" cy="58521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3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71CC3A-0194-4DF0-9E7C-EF3E94F4A6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ACB33DE-9790-4C01-ADD2-7B4EF83348FD}"/>
              </a:ext>
            </a:extLst>
          </p:cNvPr>
          <p:cNvSpPr/>
          <p:nvPr/>
        </p:nvSpPr>
        <p:spPr>
          <a:xfrm>
            <a:off x="1133856" y="2560320"/>
            <a:ext cx="2651760" cy="296265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85A5F7-AF39-47F2-8693-B2ACF476C2DF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SHIFT + A</a:t>
            </a:r>
          </a:p>
        </p:txBody>
      </p:sp>
    </p:spTree>
    <p:extLst>
      <p:ext uri="{BB962C8B-B14F-4D97-AF65-F5344CB8AC3E}">
        <p14:creationId xmlns:p14="http://schemas.microsoft.com/office/powerpoint/2010/main" val="335625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2D839-0619-4D8F-8DD8-32B9F67E1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8598DD-9BED-4DF4-A56F-4EBE69652BB3}"/>
              </a:ext>
            </a:extLst>
          </p:cNvPr>
          <p:cNvSpPr txBox="1"/>
          <p:nvPr/>
        </p:nvSpPr>
        <p:spPr>
          <a:xfrm>
            <a:off x="1486533" y="1320443"/>
            <a:ext cx="3014351" cy="35394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/>
              <a:t>R = Rotate</a:t>
            </a:r>
          </a:p>
          <a:p>
            <a:r>
              <a:rPr lang="en-US" sz="3200" dirty="0"/>
              <a:t>S = Scale</a:t>
            </a:r>
          </a:p>
          <a:p>
            <a:r>
              <a:rPr lang="en-US" sz="3200" dirty="0"/>
              <a:t>G = Grab</a:t>
            </a:r>
          </a:p>
          <a:p>
            <a:r>
              <a:rPr lang="en-US" sz="3200" dirty="0"/>
              <a:t>T = Transform</a:t>
            </a:r>
          </a:p>
          <a:p>
            <a:r>
              <a:rPr lang="en-US" sz="3200" dirty="0"/>
              <a:t>X/Y/X = the axis</a:t>
            </a:r>
          </a:p>
          <a:p>
            <a:r>
              <a:rPr lang="en-US" sz="3200" dirty="0"/>
              <a:t>H = Hide</a:t>
            </a:r>
          </a:p>
          <a:p>
            <a:r>
              <a:rPr lang="en-US" sz="3200" dirty="0"/>
              <a:t>ALT + H = Unhide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61EBE9-F63F-4F78-BF68-D8996DEB6B41}"/>
              </a:ext>
            </a:extLst>
          </p:cNvPr>
          <p:cNvSpPr txBox="1"/>
          <p:nvPr/>
        </p:nvSpPr>
        <p:spPr>
          <a:xfrm>
            <a:off x="5422898" y="1320443"/>
            <a:ext cx="3775393" cy="35394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/>
              <a:t>TAB = Change mode</a:t>
            </a:r>
          </a:p>
          <a:p>
            <a:r>
              <a:rPr lang="en-US" sz="3200" dirty="0"/>
              <a:t>A = Select</a:t>
            </a:r>
          </a:p>
          <a:p>
            <a:r>
              <a:rPr lang="en-US" sz="3200" dirty="0"/>
              <a:t>A </a:t>
            </a:r>
            <a:r>
              <a:rPr lang="en-US" sz="3200" dirty="0">
                <a:sym typeface="Wingdings" panose="05000000000000000000" pitchFamily="2" charset="2"/>
              </a:rPr>
              <a:t> A = </a:t>
            </a:r>
            <a:r>
              <a:rPr lang="en-US" sz="3200" dirty="0" err="1">
                <a:sym typeface="Wingdings" panose="05000000000000000000" pitchFamily="2" charset="2"/>
              </a:rPr>
              <a:t>Diselect</a:t>
            </a:r>
            <a:endParaRPr lang="en-US" sz="3200" dirty="0">
              <a:sym typeface="Wingdings" panose="05000000000000000000" pitchFamily="2" charset="2"/>
            </a:endParaRPr>
          </a:p>
          <a:p>
            <a:r>
              <a:rPr lang="en-US" sz="3200" dirty="0"/>
              <a:t>X = Delete mesh</a:t>
            </a:r>
          </a:p>
          <a:p>
            <a:r>
              <a:rPr lang="en-US" sz="3200" dirty="0"/>
              <a:t>SHIFT + A = add mesh</a:t>
            </a:r>
          </a:p>
          <a:p>
            <a:r>
              <a:rPr lang="en-US" sz="3200" dirty="0"/>
              <a:t>E = Extrude</a:t>
            </a:r>
          </a:p>
          <a:p>
            <a:r>
              <a:rPr lang="en-US" sz="3200" dirty="0"/>
              <a:t>I = Inset Faces</a:t>
            </a:r>
          </a:p>
        </p:txBody>
      </p:sp>
    </p:spTree>
    <p:extLst>
      <p:ext uri="{BB962C8B-B14F-4D97-AF65-F5344CB8AC3E}">
        <p14:creationId xmlns:p14="http://schemas.microsoft.com/office/powerpoint/2010/main" val="243103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2D839-0619-4D8F-8DD8-32B9F67E1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8598DD-9BED-4DF4-A56F-4EBE69652BB3}"/>
              </a:ext>
            </a:extLst>
          </p:cNvPr>
          <p:cNvSpPr txBox="1"/>
          <p:nvPr/>
        </p:nvSpPr>
        <p:spPr>
          <a:xfrm>
            <a:off x="1266181" y="1260809"/>
            <a:ext cx="3613490" cy="4031873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/>
              <a:t>CTRL + B = Bevel</a:t>
            </a:r>
          </a:p>
          <a:p>
            <a:r>
              <a:rPr lang="en-US" sz="3200" dirty="0"/>
              <a:t>CTRL + D = Duplicate</a:t>
            </a:r>
          </a:p>
          <a:p>
            <a:r>
              <a:rPr lang="en-US" sz="3200" dirty="0"/>
              <a:t>K = Knife</a:t>
            </a:r>
          </a:p>
          <a:p>
            <a:r>
              <a:rPr lang="en-US" sz="3200" dirty="0"/>
              <a:t>CTRL + R = Loop cut</a:t>
            </a:r>
          </a:p>
          <a:p>
            <a:r>
              <a:rPr lang="en-US" sz="3200" dirty="0"/>
              <a:t>Z = View Mode</a:t>
            </a:r>
          </a:p>
          <a:p>
            <a:r>
              <a:rPr lang="en-US" sz="3200" dirty="0"/>
              <a:t>P = separating</a:t>
            </a:r>
          </a:p>
          <a:p>
            <a:r>
              <a:rPr lang="en-US" sz="3200" dirty="0"/>
              <a:t>ALT + M = Merge</a:t>
            </a:r>
          </a:p>
          <a:p>
            <a:r>
              <a:rPr lang="en-US" sz="3200" dirty="0"/>
              <a:t>F = Fill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61EBE9-F63F-4F78-BF68-D8996DEB6B41}"/>
              </a:ext>
            </a:extLst>
          </p:cNvPr>
          <p:cNvSpPr txBox="1"/>
          <p:nvPr/>
        </p:nvSpPr>
        <p:spPr>
          <a:xfrm>
            <a:off x="5601802" y="1260808"/>
            <a:ext cx="3775878" cy="156966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/>
              <a:t>CTRL + J = Join</a:t>
            </a:r>
          </a:p>
          <a:p>
            <a:r>
              <a:rPr lang="en-US" sz="3200" dirty="0"/>
              <a:t>CTRL + P = Armature</a:t>
            </a:r>
          </a:p>
          <a:p>
            <a:r>
              <a:rPr lang="en-US" sz="3200" dirty="0"/>
              <a:t>CTRL + R = Loop Cut</a:t>
            </a:r>
          </a:p>
        </p:txBody>
      </p:sp>
    </p:spTree>
    <p:extLst>
      <p:ext uri="{BB962C8B-B14F-4D97-AF65-F5344CB8AC3E}">
        <p14:creationId xmlns:p14="http://schemas.microsoft.com/office/powerpoint/2010/main" val="429252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A2D839-0619-4D8F-8DD8-32B9F67E1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0412AE-D1A2-4E4F-9DB2-C2CF9DFB26F9}"/>
              </a:ext>
            </a:extLst>
          </p:cNvPr>
          <p:cNvSpPr txBox="1"/>
          <p:nvPr/>
        </p:nvSpPr>
        <p:spPr>
          <a:xfrm>
            <a:off x="2671033" y="843655"/>
            <a:ext cx="4814407" cy="501675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91E65A-626F-4E31-8AE9-3EB1C61F4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901" y="987661"/>
            <a:ext cx="4050669" cy="40506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37F3DEC-4063-4D15-8D4F-FCA54235B018}"/>
              </a:ext>
            </a:extLst>
          </p:cNvPr>
          <p:cNvSpPr/>
          <p:nvPr/>
        </p:nvSpPr>
        <p:spPr>
          <a:xfrm>
            <a:off x="2671033" y="5038330"/>
            <a:ext cx="48172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https://github.com/jayanam/fast-carve</a:t>
            </a:r>
          </a:p>
        </p:txBody>
      </p:sp>
    </p:spTree>
    <p:extLst>
      <p:ext uri="{BB962C8B-B14F-4D97-AF65-F5344CB8AC3E}">
        <p14:creationId xmlns:p14="http://schemas.microsoft.com/office/powerpoint/2010/main" val="335010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2FA2C3-2C46-4BE6-B875-9E1841DB7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79A7838-DC2B-4C63-9728-0EAC7F5624E1}"/>
              </a:ext>
            </a:extLst>
          </p:cNvPr>
          <p:cNvSpPr/>
          <p:nvPr/>
        </p:nvSpPr>
        <p:spPr>
          <a:xfrm>
            <a:off x="5003427" y="5493758"/>
            <a:ext cx="5001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https://www.youtube.com/watch?v=vS9MXP_Sq04</a:t>
            </a:r>
          </a:p>
        </p:txBody>
      </p:sp>
    </p:spTree>
    <p:extLst>
      <p:ext uri="{BB962C8B-B14F-4D97-AF65-F5344CB8AC3E}">
        <p14:creationId xmlns:p14="http://schemas.microsoft.com/office/powerpoint/2010/main" val="1923324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BA45FA-3440-47D0-A2FE-DD6376F09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15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0932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0489DF-2140-4D49-B54F-CA6059910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1E19DB-A8F9-4D7E-AA7E-4609A1935850}"/>
              </a:ext>
            </a:extLst>
          </p:cNvPr>
          <p:cNvSpPr/>
          <p:nvPr/>
        </p:nvSpPr>
        <p:spPr>
          <a:xfrm>
            <a:off x="8925338" y="652006"/>
            <a:ext cx="1121929" cy="4695245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3CF75B4-E634-48CB-AD16-BA85EFE41870}"/>
              </a:ext>
            </a:extLst>
          </p:cNvPr>
          <p:cNvSpPr/>
          <p:nvPr/>
        </p:nvSpPr>
        <p:spPr>
          <a:xfrm>
            <a:off x="6945014" y="5347251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Fast Carve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FDB80D-38ED-4DFA-8312-4B04894640BE}"/>
              </a:ext>
            </a:extLst>
          </p:cNvPr>
          <p:cNvCxnSpPr/>
          <p:nvPr/>
        </p:nvCxnSpPr>
        <p:spPr>
          <a:xfrm flipV="1">
            <a:off x="1451113" y="3538330"/>
            <a:ext cx="2445026" cy="1262270"/>
          </a:xfrm>
          <a:prstGeom prst="straightConnector1">
            <a:avLst/>
          </a:prstGeom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E1F7C57-F92D-4E05-9831-912FAE176954}"/>
              </a:ext>
            </a:extLst>
          </p:cNvPr>
          <p:cNvSpPr/>
          <p:nvPr/>
        </p:nvSpPr>
        <p:spPr>
          <a:xfrm>
            <a:off x="460951" y="4680953"/>
            <a:ext cx="1863307" cy="58659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Target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079BE7D-6EDA-44FB-8A00-95669AC20B4D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5396950" y="1426265"/>
            <a:ext cx="3528388" cy="1098274"/>
          </a:xfrm>
          <a:prstGeom prst="straightConnector1">
            <a:avLst/>
          </a:prstGeom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3D02FAD-2563-4559-AED3-62EC5F1B470F}"/>
              </a:ext>
            </a:extLst>
          </p:cNvPr>
          <p:cNvSpPr/>
          <p:nvPr/>
        </p:nvSpPr>
        <p:spPr>
          <a:xfrm>
            <a:off x="8925338" y="1073425"/>
            <a:ext cx="1121929" cy="705679"/>
          </a:xfrm>
          <a:prstGeom prst="rect">
            <a:avLst/>
          </a:prstGeom>
          <a:noFill/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9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F64A8C-8512-4B50-BA13-6063B46B6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2552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BD29F7-0A15-43B8-821C-060C4A3AF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54E7D68-CD6A-474A-A8E9-2ED4372343F9}"/>
              </a:ext>
            </a:extLst>
          </p:cNvPr>
          <p:cNvSpPr/>
          <p:nvPr/>
        </p:nvSpPr>
        <p:spPr>
          <a:xfrm>
            <a:off x="8869292" y="2799521"/>
            <a:ext cx="1121929" cy="991429"/>
          </a:xfrm>
          <a:prstGeom prst="rect">
            <a:avLst/>
          </a:prstGeom>
          <a:noFill/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73168A7-5A5C-4C27-90BA-DC5AEF1C0A40}"/>
              </a:ext>
            </a:extLst>
          </p:cNvPr>
          <p:cNvSpPr/>
          <p:nvPr/>
        </p:nvSpPr>
        <p:spPr>
          <a:xfrm>
            <a:off x="6945014" y="5347251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Bevel Object</a:t>
            </a:r>
          </a:p>
        </p:txBody>
      </p:sp>
    </p:spTree>
    <p:extLst>
      <p:ext uri="{BB962C8B-B14F-4D97-AF65-F5344CB8AC3E}">
        <p14:creationId xmlns:p14="http://schemas.microsoft.com/office/powerpoint/2010/main" val="3469431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3E9421-A359-4671-9AF6-205991CC3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791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8BB968-13DC-4D5F-8F72-2B9F52801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809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1D21310-D731-4DB3-BE13-1EB07CAC9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8B637AF-7D80-43C5-A98F-2DB3D92E462A}"/>
              </a:ext>
            </a:extLst>
          </p:cNvPr>
          <p:cNvSpPr/>
          <p:nvPr/>
        </p:nvSpPr>
        <p:spPr>
          <a:xfrm>
            <a:off x="7135514" y="5347251"/>
            <a:ext cx="2757786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Mirror Modifier</a:t>
            </a:r>
          </a:p>
        </p:txBody>
      </p:sp>
    </p:spTree>
    <p:extLst>
      <p:ext uri="{BB962C8B-B14F-4D97-AF65-F5344CB8AC3E}">
        <p14:creationId xmlns:p14="http://schemas.microsoft.com/office/powerpoint/2010/main" val="4057155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0EBB29-6346-4B48-997A-AAC93FB9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2728110-BBFB-4668-96CC-EEBB5462BB80}"/>
              </a:ext>
            </a:extLst>
          </p:cNvPr>
          <p:cNvSpPr/>
          <p:nvPr/>
        </p:nvSpPr>
        <p:spPr>
          <a:xfrm>
            <a:off x="7135514" y="5347251"/>
            <a:ext cx="2757786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CTRL + B</a:t>
            </a:r>
          </a:p>
        </p:txBody>
      </p:sp>
    </p:spTree>
    <p:extLst>
      <p:ext uri="{BB962C8B-B14F-4D97-AF65-F5344CB8AC3E}">
        <p14:creationId xmlns:p14="http://schemas.microsoft.com/office/powerpoint/2010/main" val="6885513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185CA-A6C1-4EF6-A83C-7C9E99C30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78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A19060-A19B-4273-9057-05802AE5B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B8EF04-A7F4-40EA-A7E7-2A5BC4A4F2DC}"/>
              </a:ext>
            </a:extLst>
          </p:cNvPr>
          <p:cNvSpPr/>
          <p:nvPr/>
        </p:nvSpPr>
        <p:spPr>
          <a:xfrm>
            <a:off x="210312" y="301752"/>
            <a:ext cx="2834640" cy="38862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434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BA4F55-59C5-4D1F-855A-308D7D896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165D28B-76FF-49D9-A989-236B993AFF55}"/>
              </a:ext>
            </a:extLst>
          </p:cNvPr>
          <p:cNvSpPr/>
          <p:nvPr/>
        </p:nvSpPr>
        <p:spPr>
          <a:xfrm>
            <a:off x="0" y="4105656"/>
            <a:ext cx="2916936" cy="167335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66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R, then X</a:t>
            </a:r>
          </a:p>
        </p:txBody>
      </p:sp>
    </p:spTree>
    <p:extLst>
      <p:ext uri="{BB962C8B-B14F-4D97-AF65-F5344CB8AC3E}">
        <p14:creationId xmlns:p14="http://schemas.microsoft.com/office/powerpoint/2010/main" val="27851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D Viewer 2019-03-16 09-43-52">
            <a:hlinkClick r:id="" action="ppaction://media"/>
            <a:extLst>
              <a:ext uri="{FF2B5EF4-FFF2-40B4-BE49-F238E27FC236}">
                <a16:creationId xmlns:a16="http://schemas.microsoft.com/office/drawing/2014/main" id="{63BC2225-C3CB-4FC0-96FF-D3EC159D1C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375" t="6488" r="16250" b="8015"/>
          <a:stretch/>
        </p:blipFill>
        <p:spPr>
          <a:xfrm>
            <a:off x="263638" y="0"/>
            <a:ext cx="11664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5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R, then Y</a:t>
            </a:r>
          </a:p>
        </p:txBody>
      </p:sp>
    </p:spTree>
    <p:extLst>
      <p:ext uri="{BB962C8B-B14F-4D97-AF65-F5344CB8AC3E}">
        <p14:creationId xmlns:p14="http://schemas.microsoft.com/office/powerpoint/2010/main" val="319214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R, then Z</a:t>
            </a:r>
          </a:p>
        </p:txBody>
      </p:sp>
    </p:spTree>
    <p:extLst>
      <p:ext uri="{BB962C8B-B14F-4D97-AF65-F5344CB8AC3E}">
        <p14:creationId xmlns:p14="http://schemas.microsoft.com/office/powerpoint/2010/main" val="194861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30608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S, then Axis</a:t>
            </a:r>
          </a:p>
        </p:txBody>
      </p:sp>
    </p:spTree>
    <p:extLst>
      <p:ext uri="{BB962C8B-B14F-4D97-AF65-F5344CB8AC3E}">
        <p14:creationId xmlns:p14="http://schemas.microsoft.com/office/powerpoint/2010/main" val="27578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47B8-0E4C-4EA9-912E-C8D72093C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3853C1-448A-4DDC-92B7-D2CAF4725B09}"/>
              </a:ext>
            </a:extLst>
          </p:cNvPr>
          <p:cNvSpPr/>
          <p:nvPr/>
        </p:nvSpPr>
        <p:spPr>
          <a:xfrm>
            <a:off x="7919048" y="5322498"/>
            <a:ext cx="1863307" cy="58659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36758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</TotalTime>
  <Words>348</Words>
  <Application>Microsoft Office PowerPoint</Application>
  <PresentationFormat>Widescreen</PresentationFormat>
  <Paragraphs>77</Paragraphs>
  <Slides>40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Zendi Iklima</dc:creator>
  <cp:lastModifiedBy>Zendi Iklima</cp:lastModifiedBy>
  <cp:revision>68</cp:revision>
  <dcterms:created xsi:type="dcterms:W3CDTF">2019-03-14T12:23:31Z</dcterms:created>
  <dcterms:modified xsi:type="dcterms:W3CDTF">2019-03-16T16:09:29Z</dcterms:modified>
</cp:coreProperties>
</file>

<file path=docProps/thumbnail.jpeg>
</file>